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2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58" r:id="rId12"/>
  </p:sldIdLst>
  <p:sldSz cx="6858000" cy="9144000" type="screen4x3"/>
  <p:notesSz cx="10021888" cy="68897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2862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399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44881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367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42818" cy="345684"/>
          </a:xfrm>
          <a:prstGeom prst="rect">
            <a:avLst/>
          </a:prstGeom>
        </p:spPr>
        <p:txBody>
          <a:bodyPr vert="horz" lIns="96624" tIns="48312" rIns="96624" bIns="48312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6752" y="1"/>
            <a:ext cx="4342818" cy="345684"/>
          </a:xfrm>
          <a:prstGeom prst="rect">
            <a:avLst/>
          </a:prstGeom>
        </p:spPr>
        <p:txBody>
          <a:bodyPr vert="horz" lIns="96624" tIns="48312" rIns="96624" bIns="48312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38613" y="860425"/>
            <a:ext cx="1744662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4" tIns="48312" rIns="96624" bIns="4831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2190" y="3315692"/>
            <a:ext cx="8017510" cy="2712839"/>
          </a:xfrm>
          <a:prstGeom prst="rect">
            <a:avLst/>
          </a:prstGeom>
        </p:spPr>
        <p:txBody>
          <a:bodyPr vert="horz" lIns="96624" tIns="48312" rIns="96624" bIns="4831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544067"/>
            <a:ext cx="4342818" cy="345683"/>
          </a:xfrm>
          <a:prstGeom prst="rect">
            <a:avLst/>
          </a:prstGeom>
        </p:spPr>
        <p:txBody>
          <a:bodyPr vert="horz" lIns="96624" tIns="48312" rIns="96624" bIns="48312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6752" y="6544067"/>
            <a:ext cx="4342818" cy="345683"/>
          </a:xfrm>
          <a:prstGeom prst="rect">
            <a:avLst/>
          </a:prstGeom>
        </p:spPr>
        <p:txBody>
          <a:bodyPr vert="horz" lIns="96624" tIns="48312" rIns="96624" bIns="48312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23.11.2021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51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12" Type="http://schemas.openxmlformats.org/officeDocument/2006/relationships/image" Target="../media/image50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1" Type="http://schemas.openxmlformats.org/officeDocument/2006/relationships/image" Target="../media/image49.jpeg"/><Relationship Id="rId5" Type="http://schemas.openxmlformats.org/officeDocument/2006/relationships/image" Target="../media/image43.jpeg"/><Relationship Id="rId15" Type="http://schemas.openxmlformats.org/officeDocument/2006/relationships/image" Target="../media/image5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Relationship Id="rId14" Type="http://schemas.openxmlformats.org/officeDocument/2006/relationships/image" Target="../media/image5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2656" y="35496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мероприятия в рамках выполнения  государственного задания на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0648" y="945466"/>
            <a:ext cx="63367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Мероприятие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Конкурс художественного и декоративно-прикладного искусства «Уголок моей Москвы» - организовано филиалом «Дети-Детям» ГБУ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«МЦ «Галактика» совместно с ГБУК г. Москвы «Музей «Садовое кольцо» в рамках выполнения государственного задания и прошло 25.01.2021 г. - 04.09.2021 г. онлайн в социальных сетях филиала «Дети-Детям» и на сайте ГБУК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«Музей «Садовое кольцо» www.sadovoekoltso.com и офлайн: помещение филиала «Дети-Детям» по адресу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Б.Дорогомиловская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ул., д.9; ГБУК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«Музей «Садовое кольцо» Проспект Мира, д.14,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стр.10. Церемония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награждения лауреатов конкурса прошла 11 сентября 2021 года в 15:00 по адресу: Проспект Мира, д.14, стр.10 в ГБУК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«Музей «Садовое кольцо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0" y="5800034"/>
            <a:ext cx="6237312" cy="29562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0" y="2767902"/>
            <a:ext cx="6237312" cy="295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175614"/>
            <a:ext cx="6237312" cy="29562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3127942"/>
            <a:ext cx="6237312" cy="295622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6080270"/>
            <a:ext cx="6237312" cy="295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36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107504"/>
            <a:ext cx="6120680" cy="29009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6063541"/>
            <a:ext cx="6120680" cy="29009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3059832"/>
            <a:ext cx="6120680" cy="290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30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107504"/>
            <a:ext cx="5949280" cy="28197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5873968"/>
            <a:ext cx="5949280" cy="28197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2990735"/>
            <a:ext cx="5949280" cy="281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780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107504"/>
            <a:ext cx="6093296" cy="28879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6053164"/>
            <a:ext cx="6093296" cy="28879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3059832"/>
            <a:ext cx="6093296" cy="288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53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3476272"/>
            <a:ext cx="5256584" cy="24914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7" y="6033162"/>
            <a:ext cx="6336705" cy="30033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9" r="18101"/>
          <a:stretch/>
        </p:blipFill>
        <p:spPr>
          <a:xfrm>
            <a:off x="2708920" y="181567"/>
            <a:ext cx="4032448" cy="32504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8" r="14216"/>
          <a:stretch/>
        </p:blipFill>
        <p:spPr>
          <a:xfrm rot="5400000">
            <a:off x="-212333" y="510532"/>
            <a:ext cx="325021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059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39" y="2824647"/>
            <a:ext cx="4320481" cy="32403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6156176"/>
            <a:ext cx="6165304" cy="29220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944" y="1187624"/>
            <a:ext cx="3840427" cy="28803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79512"/>
            <a:ext cx="3456384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08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8</a:t>
            </a:fld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774" y="6158104"/>
            <a:ext cx="1843546" cy="2571945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520" y="6158106"/>
            <a:ext cx="1846576" cy="257194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78" y="2267744"/>
            <a:ext cx="2618211" cy="1662321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93" b="16894"/>
          <a:stretch/>
        </p:blipFill>
        <p:spPr>
          <a:xfrm>
            <a:off x="2836032" y="611560"/>
            <a:ext cx="3968159" cy="2520281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6156176"/>
            <a:ext cx="1944216" cy="2592288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2" b="21710"/>
          <a:stretch/>
        </p:blipFill>
        <p:spPr>
          <a:xfrm>
            <a:off x="125678" y="4139952"/>
            <a:ext cx="2618211" cy="1769062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8" b="19153"/>
          <a:stretch/>
        </p:blipFill>
        <p:spPr>
          <a:xfrm rot="10800000">
            <a:off x="2839659" y="3275856"/>
            <a:ext cx="3960904" cy="2599527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251520"/>
            <a:ext cx="2664296" cy="185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04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9</a:t>
            </a:fld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380" y="614371"/>
            <a:ext cx="2496766" cy="187257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0" t="17325" r="1050" b="16800"/>
          <a:stretch/>
        </p:blipFill>
        <p:spPr>
          <a:xfrm>
            <a:off x="4365104" y="7524328"/>
            <a:ext cx="2223687" cy="146487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07"/>
          <a:stretch/>
        </p:blipFill>
        <p:spPr>
          <a:xfrm>
            <a:off x="2395184" y="2915816"/>
            <a:ext cx="3842128" cy="237626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3"/>
          <a:stretch/>
        </p:blipFill>
        <p:spPr>
          <a:xfrm>
            <a:off x="298715" y="2915816"/>
            <a:ext cx="1859682" cy="2393717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2" b="18349"/>
          <a:stretch/>
        </p:blipFill>
        <p:spPr>
          <a:xfrm>
            <a:off x="3429000" y="5364088"/>
            <a:ext cx="2966446" cy="2088053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3" b="17283"/>
          <a:stretch/>
        </p:blipFill>
        <p:spPr>
          <a:xfrm>
            <a:off x="2242217" y="7524328"/>
            <a:ext cx="2122887" cy="146487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76" y="5364088"/>
            <a:ext cx="2955208" cy="2080126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3" b="27167"/>
          <a:stretch/>
        </p:blipFill>
        <p:spPr>
          <a:xfrm>
            <a:off x="82098" y="7524328"/>
            <a:ext cx="2137841" cy="145885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9" b="22301"/>
          <a:stretch/>
        </p:blipFill>
        <p:spPr>
          <a:xfrm>
            <a:off x="2395184" y="302276"/>
            <a:ext cx="3842128" cy="254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792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060" y="499133"/>
            <a:ext cx="4494308" cy="10485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964" y="2218973"/>
            <a:ext cx="1800200" cy="26024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189" y="5488729"/>
            <a:ext cx="1210665" cy="178944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873" y="5508104"/>
            <a:ext cx="1659886" cy="11795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99" b="14951"/>
          <a:stretch/>
        </p:blipFill>
        <p:spPr>
          <a:xfrm>
            <a:off x="116632" y="4572000"/>
            <a:ext cx="2072547" cy="141449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5" b="21059"/>
          <a:stretch/>
        </p:blipFill>
        <p:spPr>
          <a:xfrm>
            <a:off x="115396" y="165142"/>
            <a:ext cx="2073783" cy="138252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25554" y="5774531"/>
            <a:ext cx="1789448" cy="121784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51" y="1583222"/>
            <a:ext cx="2063929" cy="140460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" y="3059832"/>
            <a:ext cx="2073783" cy="147152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873" y="6796371"/>
            <a:ext cx="1656184" cy="227703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750" y="7359047"/>
            <a:ext cx="2504594" cy="170839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52" y="6053227"/>
            <a:ext cx="2063928" cy="154310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52" y="7642361"/>
            <a:ext cx="2063928" cy="142711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806" y="1763689"/>
            <a:ext cx="2615109" cy="367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81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11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6672" y="8111425"/>
            <a:ext cx="60486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                                  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46" y="165160"/>
            <a:ext cx="2088232" cy="27843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5422" y="3021478"/>
            <a:ext cx="3324051" cy="22706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4" b="20041"/>
          <a:stretch/>
        </p:blipFill>
        <p:spPr>
          <a:xfrm>
            <a:off x="195422" y="5364088"/>
            <a:ext cx="3335253" cy="23498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4" b="15476"/>
          <a:stretch/>
        </p:blipFill>
        <p:spPr>
          <a:xfrm>
            <a:off x="3597284" y="5580112"/>
            <a:ext cx="3061004" cy="205696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284" y="3131840"/>
            <a:ext cx="3075195" cy="22322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752" y="1123487"/>
            <a:ext cx="2164535" cy="153959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880" y="668134"/>
            <a:ext cx="2088232" cy="147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638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167</Words>
  <Application>Microsoft Office PowerPoint</Application>
  <PresentationFormat>Экран (4:3)</PresentationFormat>
  <Paragraphs>15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Фотоотчет о проведении мероприятия в рамках выполнения  государственного задания на III квартал 2021 г.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57</cp:revision>
  <cp:lastPrinted>2021-10-19T13:09:58Z</cp:lastPrinted>
  <dcterms:created xsi:type="dcterms:W3CDTF">2020-09-03T09:00:53Z</dcterms:created>
  <dcterms:modified xsi:type="dcterms:W3CDTF">2021-11-23T12:28:42Z</dcterms:modified>
</cp:coreProperties>
</file>